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67" r:id="rId5"/>
    <p:sldId id="263" r:id="rId6"/>
    <p:sldId id="259" r:id="rId7"/>
    <p:sldId id="260" r:id="rId8"/>
    <p:sldId id="265" r:id="rId9"/>
    <p:sldId id="261" r:id="rId10"/>
    <p:sldId id="264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FD0A0-B71F-4938-A675-938503057F28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942A8-65C4-4CBF-BC5C-2EAF250066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25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3942D-58C9-4C45-B643-DA0E8AF20488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026-7F8C-4C65-9B8A-6F9C1164A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4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77026-7F8C-4C65-9B8A-6F9C1164A69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0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DC06A4-81EB-4F3A-8AB8-E715EB8F1953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EDE699-30DA-4F12-B122-A550C2F0AD2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ursing.uncc.edu/student-resources/learning-resource-cent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ty.uncc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lice.uncc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1828800"/>
          </a:xfrm>
        </p:spPr>
        <p:txBody>
          <a:bodyPr/>
          <a:lstStyle/>
          <a:p>
            <a:r>
              <a:rPr lang="en-US" dirty="0" smtClean="0"/>
              <a:t>LRC Skills Lab Orientation &amp;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7854696" cy="11430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9600" dirty="0" smtClean="0"/>
              <a:t>Colette Townsend-Chambers, MSN,RN</a:t>
            </a:r>
          </a:p>
          <a:p>
            <a:r>
              <a:rPr lang="en-US" sz="9600" dirty="0" smtClean="0"/>
              <a:t> Director, Learning Resource Center</a:t>
            </a:r>
          </a:p>
          <a:p>
            <a:r>
              <a:rPr lang="en-US" sz="9600" dirty="0" smtClean="0"/>
              <a:t>UNC Charlotte</a:t>
            </a:r>
          </a:p>
          <a:p>
            <a:r>
              <a:rPr lang="en-US" sz="9600" dirty="0" smtClean="0"/>
              <a:t>August 2014</a:t>
            </a:r>
          </a:p>
          <a:p>
            <a:r>
              <a:rPr lang="en-US" sz="9600" dirty="0" smtClean="0"/>
              <a:t>ctowns12@uncc.edu </a:t>
            </a:r>
          </a:p>
          <a:p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do you need to do now?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Be certain you have obtained a copy of the UNCC School of Nursing Latex Response Plan, &amp; the Nursing Skills Lab Orientation Quiz/Agreement and submit a completed and signed copy to your instructor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Click on this link to </a:t>
            </a:r>
            <a:r>
              <a:rPr lang="en-US" dirty="0" smtClean="0"/>
              <a:t>access the form  </a:t>
            </a:r>
            <a:r>
              <a:rPr lang="en-US" dirty="0" smtClean="0"/>
              <a:t>or check your instructor's Moodle page.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hlinkClick r:id="rId2"/>
              </a:rPr>
              <a:t>http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nursing.uncc.edu/student-resources/learning-resource-center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/>
              <a:t>Bring completed and signed hardcopy to skills class on the first day. 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984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YOUR SAFETY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Is our number one concern!</a:t>
            </a:r>
          </a:p>
          <a:p>
            <a:pPr algn="ctr"/>
            <a:r>
              <a:rPr lang="en-US" sz="5400" dirty="0" smtClean="0"/>
              <a:t>Thank you for your cooperation</a:t>
            </a:r>
            <a:r>
              <a:rPr lang="en-US" sz="5400" dirty="0" smtClean="0">
                <a:sym typeface="Wingdings" panose="05000000000000000000" pitchFamily="2" charset="2"/>
              </a:rPr>
              <a:t>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and Philosophy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nursing clinical </a:t>
            </a:r>
            <a:r>
              <a:rPr lang="en-US" dirty="0" smtClean="0"/>
              <a:t>lab </a:t>
            </a:r>
            <a:r>
              <a:rPr lang="en-US" dirty="0" smtClean="0"/>
              <a:t>is an environment conducive to the advancement of your nursing education. </a:t>
            </a:r>
          </a:p>
          <a:p>
            <a:endParaRPr lang="en-US" dirty="0" smtClean="0"/>
          </a:p>
          <a:p>
            <a:r>
              <a:rPr lang="en-US" dirty="0" smtClean="0"/>
              <a:t>Here you will develop skills, practice and be evaluated on those skills through the use of simulated learning experiences with </a:t>
            </a:r>
            <a:r>
              <a:rPr lang="en-US" dirty="0" smtClean="0"/>
              <a:t>models, task or  high fidelity manikins</a:t>
            </a:r>
            <a:r>
              <a:rPr lang="en-US" dirty="0" smtClean="0"/>
              <a:t>, </a:t>
            </a:r>
            <a:r>
              <a:rPr lang="en-US" dirty="0" smtClean="0"/>
              <a:t>peers, </a:t>
            </a:r>
            <a:r>
              <a:rPr lang="en-US" dirty="0" smtClean="0"/>
              <a:t>and when </a:t>
            </a:r>
            <a:r>
              <a:rPr lang="en-US" dirty="0" smtClean="0"/>
              <a:t>appropriate; </a:t>
            </a:r>
            <a:r>
              <a:rPr lang="en-US" dirty="0" smtClean="0"/>
              <a:t>live models. This enables you to practice in a safe environment to build confidence and dexterity.</a:t>
            </a:r>
          </a:p>
          <a:p>
            <a:endParaRPr lang="en-US" dirty="0" smtClean="0"/>
          </a:p>
          <a:p>
            <a:r>
              <a:rPr lang="en-US" dirty="0" smtClean="0"/>
              <a:t>The skills lab is an extension of your clinical practicum and should be respected  and treated as a clinical environment.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General Information     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All labs are to remain locked during lunch or breaks unless occupied by faculty or graduate assistants.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</a:t>
            </a:r>
            <a:r>
              <a:rPr lang="en-US" dirty="0"/>
              <a:t>courses require mandatory lab </a:t>
            </a:r>
            <a:r>
              <a:rPr lang="en-US" dirty="0" smtClean="0"/>
              <a:t>time, however Open Lab hours are posted on the bulletin board outside the </a:t>
            </a:r>
            <a:r>
              <a:rPr lang="en-US" dirty="0" smtClean="0"/>
              <a:t>labs</a:t>
            </a:r>
            <a:r>
              <a:rPr lang="en-US" dirty="0"/>
              <a:t> </a:t>
            </a:r>
            <a:r>
              <a:rPr lang="en-US" dirty="0" smtClean="0"/>
              <a:t>each semester.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All </a:t>
            </a:r>
            <a:r>
              <a:rPr lang="en-US" dirty="0" smtClean="0"/>
              <a:t>should be beds </a:t>
            </a:r>
            <a:r>
              <a:rPr lang="en-US" dirty="0"/>
              <a:t>returned to the lowest position/top side rails up, and all equipment turned off and returned to it’s proper place.</a:t>
            </a:r>
          </a:p>
        </p:txBody>
      </p:sp>
      <p:sp>
        <p:nvSpPr>
          <p:cNvPr id="1026" name="Lock"/>
          <p:cNvSpPr>
            <a:spLocks noEditPoints="1" noChangeArrowheads="1"/>
          </p:cNvSpPr>
          <p:nvPr/>
        </p:nvSpPr>
        <p:spPr bwMode="auto">
          <a:xfrm>
            <a:off x="6675118" y="228600"/>
            <a:ext cx="914401" cy="106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Information </a:t>
            </a:r>
            <a:r>
              <a:rPr lang="en-US" b="1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Students are expected to come prepared by having watched the appropriate skills video and having read the scheduled lab objectives. Students  shall  practice and demonstrate </a:t>
            </a:r>
            <a:r>
              <a:rPr lang="en-US" b="1" i="1" dirty="0"/>
              <a:t>only </a:t>
            </a:r>
            <a:r>
              <a:rPr lang="en-US" dirty="0"/>
              <a:t>those skills for which they have had prior instruction and practice safe and appropriate techniques while learning and practicing skills in the lab.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 GA’s (graduate assistants) are here to reinforce materials you have been </a:t>
            </a:r>
            <a:r>
              <a:rPr lang="en-US" b="1" i="1" dirty="0"/>
              <a:t>taught</a:t>
            </a:r>
            <a:r>
              <a:rPr lang="en-US" dirty="0"/>
              <a:t> by your instructor. Get clarification on specific questions from your instructor.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b="1" dirty="0" smtClean="0"/>
              <a:t>Lab Expectations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Food, Smoking, Gum </a:t>
            </a:r>
            <a:r>
              <a:rPr lang="en-US" sz="1800" b="1" dirty="0"/>
              <a:t>chewing </a:t>
            </a:r>
            <a:r>
              <a:rPr lang="en-US" sz="1800" b="1" dirty="0" smtClean="0"/>
              <a:t>and Beverages</a:t>
            </a:r>
            <a:r>
              <a:rPr lang="en-US" sz="1800" dirty="0" smtClean="0"/>
              <a:t> is not permitted in any of the labs.   </a:t>
            </a:r>
            <a:r>
              <a:rPr lang="en-US" sz="1400" i="1" dirty="0" smtClean="0"/>
              <a:t>(Please utilize frequent breaks well.) </a:t>
            </a:r>
          </a:p>
          <a:p>
            <a:r>
              <a:rPr lang="en-US" sz="1800" dirty="0" smtClean="0"/>
              <a:t>Wear student ID &amp; uniform or appropriate attire. </a:t>
            </a:r>
          </a:p>
          <a:p>
            <a:r>
              <a:rPr lang="en-US" sz="1800" dirty="0" smtClean="0"/>
              <a:t>Cell phones should be off or on vibrate. </a:t>
            </a:r>
            <a:endParaRPr lang="en-US" sz="1800" dirty="0"/>
          </a:p>
          <a:p>
            <a:r>
              <a:rPr lang="en-US" sz="1800" dirty="0" smtClean="0"/>
              <a:t>Sign in and out each time you enter the lab. You will be credited only for the time you are actively practicing.</a:t>
            </a:r>
          </a:p>
          <a:p>
            <a:r>
              <a:rPr lang="en-US" sz="1800" dirty="0" smtClean="0"/>
              <a:t>Manikins should be touched only with clean hands and gloves. Using only paper tape on them, and no ink pens or markers near manikins. - They stain!</a:t>
            </a:r>
          </a:p>
          <a:p>
            <a:r>
              <a:rPr lang="en-US" sz="1800" dirty="0" smtClean="0"/>
              <a:t>Manikins may only be moved by or with the permission and assistance of lab personnel</a:t>
            </a:r>
            <a:r>
              <a:rPr lang="en-US" dirty="0" smtClean="0"/>
              <a:t>. </a:t>
            </a:r>
          </a:p>
          <a:p>
            <a:r>
              <a:rPr lang="en-US" sz="1800" dirty="0" smtClean="0"/>
              <a:t>Human patients should remove their shoes when in bed.</a:t>
            </a:r>
          </a:p>
          <a:p>
            <a:r>
              <a:rPr lang="en-US" sz="1800" dirty="0" smtClean="0"/>
              <a:t>Sharps, lab resources and books must remain in the lab.</a:t>
            </a:r>
          </a:p>
          <a:p>
            <a:r>
              <a:rPr lang="en-US" sz="1800" dirty="0" smtClean="0"/>
              <a:t>All organic materials used for suturing/dissection should be properly disposed of daily.</a:t>
            </a:r>
            <a:endParaRPr lang="en-US" dirty="0"/>
          </a:p>
        </p:txBody>
      </p:sp>
      <p:pic>
        <p:nvPicPr>
          <p:cNvPr id="1026" name="Picture 2" descr="C:\Users\ctowns12\AppData\Local\Microsoft\Windows\Temporary Internet Files\Content.IE5\1G0UF7VR\MC90043266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764" y="228600"/>
            <a:ext cx="19431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5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4770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Medications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92" y="1066800"/>
            <a:ext cx="8229600" cy="5257800"/>
          </a:xfrm>
        </p:spPr>
        <p:txBody>
          <a:bodyPr/>
          <a:lstStyle/>
          <a:p>
            <a:r>
              <a:rPr lang="en-US" sz="2400" dirty="0" smtClean="0"/>
              <a:t>Practice meds, IV fluids and placebos are to be used for  demonstration, not actual use or ingestion.</a:t>
            </a:r>
          </a:p>
          <a:p>
            <a:endParaRPr lang="en-US" sz="2400" dirty="0" smtClean="0"/>
          </a:p>
          <a:p>
            <a:r>
              <a:rPr lang="en-US" sz="2400" dirty="0" smtClean="0"/>
              <a:t>All medications must remain in med drawers until used and returned after simulation demonstration.</a:t>
            </a:r>
          </a:p>
          <a:p>
            <a:endParaRPr lang="en-US" sz="2400" dirty="0" smtClean="0"/>
          </a:p>
          <a:p>
            <a:r>
              <a:rPr lang="en-US" sz="2400" dirty="0" smtClean="0"/>
              <a:t>All meds or liquids mixed must be labeled with content name, date and preparer’s initials.</a:t>
            </a:r>
          </a:p>
          <a:p>
            <a:endParaRPr lang="en-US" dirty="0"/>
          </a:p>
        </p:txBody>
      </p:sp>
      <p:pic>
        <p:nvPicPr>
          <p:cNvPr id="5" name="Picture 4" descr="http://www.nurstoon.com/wp-content/uploads/2003/02/154_swallower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80010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5438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Sharps and Needle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breaking glass ampules, use the plastic ampule covers provided, slide over ampule and break </a:t>
            </a:r>
            <a:r>
              <a:rPr lang="en-US" b="1" i="1" dirty="0" smtClean="0"/>
              <a:t>away </a:t>
            </a:r>
            <a:r>
              <a:rPr lang="en-US" dirty="0" smtClean="0"/>
              <a:t>from the body/face.</a:t>
            </a:r>
          </a:p>
          <a:p>
            <a:endParaRPr lang="en-US" dirty="0" smtClean="0"/>
          </a:p>
          <a:p>
            <a:r>
              <a:rPr lang="en-US" dirty="0" smtClean="0"/>
              <a:t>Needles are never to be recapped or left laying on tables or surfaces anywhere in the lab.</a:t>
            </a:r>
          </a:p>
          <a:p>
            <a:endParaRPr lang="en-US" dirty="0" smtClean="0"/>
          </a:p>
          <a:p>
            <a:r>
              <a:rPr lang="en-US" dirty="0" smtClean="0"/>
              <a:t>As a precaution, use the sharps container closest to you and when in close vicinity with others, </a:t>
            </a:r>
            <a:r>
              <a:rPr lang="en-US" b="1" dirty="0" smtClean="0">
                <a:solidFill>
                  <a:srgbClr val="FF0000"/>
                </a:solidFill>
              </a:rPr>
              <a:t>LOOK- before moving towards sharps box, calling out “ SHARPS”, before reaching to dispose of sharp/ampule/needle. </a:t>
            </a:r>
            <a:r>
              <a:rPr lang="en-US" dirty="0" smtClean="0"/>
              <a:t>Be certain that you are seen and heard before reaching to dispose of your sharp.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nurstoon.com/wp-content/uploads/2003/02/37_nursing_student3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9248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100" b="1" dirty="0" smtClean="0"/>
              <a:t>Q: What’s the trick to getting all the air out?</a:t>
            </a:r>
            <a:br>
              <a:rPr lang="en-US" sz="3100" b="1" dirty="0" smtClean="0"/>
            </a:br>
            <a:r>
              <a:rPr lang="en-US" sz="3100" b="1" dirty="0" smtClean="0"/>
              <a:t> Discuss this with your peers and instructor</a:t>
            </a:r>
            <a:endParaRPr lang="en-US" sz="31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9372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Incidents/Emergencies/Resources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Report all incidents to </a:t>
            </a:r>
            <a:r>
              <a:rPr lang="en-US" sz="2400" dirty="0" smtClean="0"/>
              <a:t>your instructor  and </a:t>
            </a:r>
            <a:r>
              <a:rPr lang="en-US" sz="2400" dirty="0" smtClean="0"/>
              <a:t>or Lab Director immediately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 Please refer to </a:t>
            </a:r>
            <a:r>
              <a:rPr lang="en-US" sz="2400" dirty="0" smtClean="0"/>
              <a:t>the LRC </a:t>
            </a:r>
            <a:r>
              <a:rPr lang="en-US" sz="2400" dirty="0" smtClean="0"/>
              <a:t>Manual, CHHS </a:t>
            </a:r>
            <a:r>
              <a:rPr lang="en-US" sz="2400" dirty="0" smtClean="0"/>
              <a:t>SON Student </a:t>
            </a:r>
            <a:r>
              <a:rPr lang="en-US" sz="2400" dirty="0" smtClean="0"/>
              <a:t>Handbook </a:t>
            </a:r>
            <a:r>
              <a:rPr lang="en-US" sz="2400" dirty="0" smtClean="0"/>
              <a:t> and the  </a:t>
            </a:r>
            <a:r>
              <a:rPr lang="en-US" sz="2400" dirty="0" smtClean="0"/>
              <a:t>UNCC Environmental Health and Safety web page, </a:t>
            </a:r>
            <a:r>
              <a:rPr lang="en-US" sz="2400" dirty="0" smtClean="0"/>
              <a:t>for </a:t>
            </a:r>
            <a:r>
              <a:rPr lang="en-US" sz="2400" dirty="0" smtClean="0"/>
              <a:t>further details </a:t>
            </a:r>
            <a:r>
              <a:rPr lang="en-US" sz="2400" dirty="0" smtClean="0">
                <a:solidFill>
                  <a:schemeClr val="accent1"/>
                </a:solidFill>
                <a:hlinkClick r:id="rId3"/>
              </a:rPr>
              <a:t>https://safety.uncc.edu/</a:t>
            </a:r>
            <a:r>
              <a:rPr lang="en-US" sz="2400" dirty="0" smtClean="0">
                <a:solidFill>
                  <a:schemeClr val="accent1"/>
                </a:solidFill>
              </a:rPr>
              <a:t>  </a:t>
            </a:r>
            <a:r>
              <a:rPr lang="en-US" sz="2400" dirty="0" smtClean="0"/>
              <a:t>(704)68</a:t>
            </a:r>
            <a:r>
              <a:rPr lang="en-US" sz="2400" b="1" dirty="0" smtClean="0"/>
              <a:t>7-1111</a:t>
            </a:r>
          </a:p>
          <a:p>
            <a:endParaRPr lang="en-US" sz="2400" b="1" dirty="0" smtClean="0"/>
          </a:p>
          <a:p>
            <a:r>
              <a:rPr lang="en-US" sz="2400" dirty="0" smtClean="0"/>
              <a:t>Students and faculty should be aware of nearest exit in the event you need to evacuate during fire, etc.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When in doubt, contact campus security</a:t>
            </a:r>
            <a:r>
              <a:rPr lang="en-US" sz="2400" dirty="0" smtClean="0">
                <a:hlinkClick r:id="rId4"/>
              </a:rPr>
              <a:t>http://police.uncc.edu/</a:t>
            </a:r>
            <a:r>
              <a:rPr lang="en-US" sz="2400" dirty="0" smtClean="0"/>
              <a:t>  (704)68</a:t>
            </a:r>
            <a:r>
              <a:rPr lang="en-US" sz="2400" b="1" dirty="0" smtClean="0"/>
              <a:t>7-2200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</TotalTime>
  <Words>733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LRC Skills Lab Orientation &amp; Safety</vt:lpstr>
      <vt:lpstr>Purpose and Philosophy</vt:lpstr>
      <vt:lpstr>General Information        </vt:lpstr>
      <vt:lpstr>General Information (cont.)</vt:lpstr>
      <vt:lpstr>Lab Expectations</vt:lpstr>
      <vt:lpstr>Medications</vt:lpstr>
      <vt:lpstr>Sharps and Needle Safety</vt:lpstr>
      <vt:lpstr>  Q: What’s the trick to getting all the air out?  Discuss this with your peers and instructor</vt:lpstr>
      <vt:lpstr>Incidents/Emergencies/Resources</vt:lpstr>
      <vt:lpstr>What do you need to do now?</vt:lpstr>
      <vt:lpstr>YOUR SAFETY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LRC Skills Lab Safety</dc:title>
  <dc:creator>Chambersfamily</dc:creator>
  <cp:lastModifiedBy>test</cp:lastModifiedBy>
  <cp:revision>70</cp:revision>
  <cp:lastPrinted>2014-08-05T20:52:11Z</cp:lastPrinted>
  <dcterms:created xsi:type="dcterms:W3CDTF">2014-01-30T02:01:37Z</dcterms:created>
  <dcterms:modified xsi:type="dcterms:W3CDTF">2014-08-14T20:23:09Z</dcterms:modified>
</cp:coreProperties>
</file>